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1CFD-584E-413E-AEB5-7491D8C622BD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E155-159A-4D99-831C-A41A86D3A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13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1CFD-584E-413E-AEB5-7491D8C622BD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E155-159A-4D99-831C-A41A86D3A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2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1CFD-584E-413E-AEB5-7491D8C622BD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E155-159A-4D99-831C-A41A86D3A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78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1CFD-584E-413E-AEB5-7491D8C622BD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E155-159A-4D99-831C-A41A86D3A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7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1CFD-584E-413E-AEB5-7491D8C622BD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E155-159A-4D99-831C-A41A86D3A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84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1CFD-584E-413E-AEB5-7491D8C622BD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E155-159A-4D99-831C-A41A86D3A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1CFD-584E-413E-AEB5-7491D8C622BD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E155-159A-4D99-831C-A41A86D3A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59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1CFD-584E-413E-AEB5-7491D8C622BD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E155-159A-4D99-831C-A41A86D3A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1CFD-584E-413E-AEB5-7491D8C622BD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E155-159A-4D99-831C-A41A86D3A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45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1CFD-584E-413E-AEB5-7491D8C622BD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E155-159A-4D99-831C-A41A86D3A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8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1CFD-584E-413E-AEB5-7491D8C622BD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E155-159A-4D99-831C-A41A86D3A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74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01CFD-584E-413E-AEB5-7491D8C622BD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FE155-159A-4D99-831C-A41A86D3A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0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UR70bOpiJ6ZptM&amp;tbnid=Iv-AmKGLJSYnyM:&amp;ved=0CAUQjRw&amp;url=http://animals.nationalgeographic.com/animals/mammals/common-vampire-bat/&amp;ei=MJx2UaCeOYeC2wWCp4GQAQ&amp;bvm=bv.45512109,d.b2I&amp;psig=AFQjCNFiSnaMh-0cuQIq9hPF2mkmvHh26A&amp;ust=1366814118220936" TargetMode="External"/><Relationship Id="rId2" Type="http://schemas.openxmlformats.org/officeDocument/2006/relationships/hyperlink" Target="http://www.youtube.com/watch?v=gcpdtcRLeV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kKZfsPMfpo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youtube.com/watch?feature=endscreen&amp;NR=1&amp;v=l44hY0Sf_3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youtube.com/watch?v=unuf5MHDMRo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http://www.militaryfactory.com/smallarms/imgs/panzerschreck.jpg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QIzu7pM39HI" TargetMode="External"/><Relationship Id="rId3" Type="http://schemas.openxmlformats.org/officeDocument/2006/relationships/image" Target="http://www.globalsecurity.org/military/systems/ground/images/alligator-image03.jpg" TargetMode="External"/><Relationship Id="rId7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google.com/url?sa=i&amp;rct=j&amp;q=dukw&amp;source=images&amp;cd=&amp;cad=rja&amp;docid=v-c20EYP6OIm2M&amp;tbnid=mo47y3hPDhHWGM:&amp;ved=0CAUQjRw&amp;url=http%3A%2F%2Fdukws.co.uk%2F&amp;ei=3b52Ufi7KKqd8AGv5oGYDg&amp;bvm=bv.45512109,d.b2U&amp;psig=AFQjCNG8PdDkG0aLuN_nJY1hThJ7eIOj_g&amp;ust=1366822946449324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www.google.com/url?sa=i&amp;rct=j&amp;q=dukw&amp;source=images&amp;cd=&amp;cad=rja&amp;docid=IcHiGeT8D4gprM&amp;tbnid=zHltE-wG_mGyDM:&amp;ved=0CAUQjRw&amp;url=http%3A%2F%2Fwww.rollmodels.net%2Fnreviews%2Farmor%2Fdukw%2Fdukw.php&amp;ei=rb52UZmlJYan8gG91IDwDQ&amp;bvm=bv.45512109,d.b2U&amp;psig=AFQjCNG8PdDkG0aLuN_nJY1hThJ7eIOj_g&amp;ust=136682294644932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youtube.com/watch?v=pjD7DAGR3Do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youtube.com/watch?v=ruBnn2XUOhY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youtube.com/watch?v=kyHZw92TbNU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youtube.com/watch?v=ZdAvWfVD5Fk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hyperlink" Target="http://www.youtube.com/watch?NR=1&amp;feature=endscreen&amp;v=ETbI0Ih0kVg" TargetMode="External"/><Relationship Id="rId7" Type="http://schemas.openxmlformats.org/officeDocument/2006/relationships/image" Target="http://img.dailymail.co.uk/i/pix/2007/10_04/Nuclearmush0111_468x741.jpg" TargetMode="External"/><Relationship Id="rId2" Type="http://schemas.openxmlformats.org/officeDocument/2006/relationships/hyperlink" Target="http://www.youtube.com/watch?v=6l5jI4iO4-g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jpeg"/><Relationship Id="rId5" Type="http://schemas.openxmlformats.org/officeDocument/2006/relationships/hyperlink" Target="http://www.youtube.com/watch?NR=1&amp;feature=endscreen&amp;v=gJe7fY-yowk" TargetMode="External"/><Relationship Id="rId4" Type="http://schemas.openxmlformats.org/officeDocument/2006/relationships/hyperlink" Target="https://www.youtube.com/watch?v=gwkyPvlWPM0" TargetMode="External"/><Relationship Id="rId9" Type="http://schemas.openxmlformats.org/officeDocument/2006/relationships/image" Target="http://www.globalsecurity.org/wmd/systems/images/little-boy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World War II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Weapons and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14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Weird Weapons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Weird Weapons of WWII</a:t>
            </a:r>
            <a:endParaRPr lang="en-US" dirty="0"/>
          </a:p>
        </p:txBody>
      </p:sp>
      <p:pic>
        <p:nvPicPr>
          <p:cNvPr id="1026" name="Picture 2" descr="http://images.nationalgeographic.com/wpf/media-live/photos/000/005/cache/common-vampire-bat_505_600x450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037" y="2743200"/>
            <a:ext cx="4352925" cy="32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19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Weapon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Weapons in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5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Technologies improved</a:t>
            </a:r>
            <a:endParaRPr lang="en-US" dirty="0"/>
          </a:p>
        </p:txBody>
      </p:sp>
      <p:pic>
        <p:nvPicPr>
          <p:cNvPr id="8194" name="Picture 2" descr="http://www.militaryfactory.com/aircraft/imgs/nieuport-11-beb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3962400" cy="2945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www.coastcomp.com/av/fltline2/imgwwii/b19_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962400"/>
            <a:ext cx="544830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62600" y="17526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Battle for Britain cartoon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18210186">
            <a:off x="3040310" y="4006157"/>
            <a:ext cx="685800" cy="1081087"/>
          </a:xfrm>
          <a:prstGeom prst="downArrow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1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 Tank Rocket Launcher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4876800"/>
            <a:ext cx="8382000" cy="1782763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anti tank video</a:t>
            </a:r>
            <a:endParaRPr lang="en-US" dirty="0"/>
          </a:p>
        </p:txBody>
      </p:sp>
      <p:pic>
        <p:nvPicPr>
          <p:cNvPr id="1026" name="Picture 2" descr="http://www.militaryfactory.com/smallarms/imgs/panzerschreck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17" y="1537422"/>
            <a:ext cx="4260273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http://www.spiegel.de/img/0,1020,1452449,0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502786"/>
            <a:ext cx="43434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66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Tracked Landing </a:t>
            </a:r>
            <a:r>
              <a:rPr lang="en-US" dirty="0" smtClean="0"/>
              <a:t>Vehicle and DUKWs</a:t>
            </a:r>
            <a:endParaRPr lang="en-US" dirty="0"/>
          </a:p>
        </p:txBody>
      </p:sp>
      <p:pic>
        <p:nvPicPr>
          <p:cNvPr id="2050" name="Picture 2" descr="http://www.globalsecurity.org/military/systems/ground/images/alligator-image03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1" y="2634961"/>
            <a:ext cx="3478801" cy="264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www.rollmodels.net/nreviews/armor/dukw/dukw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131231"/>
            <a:ext cx="435292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dukws.co.uk/dukw%2029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999" y="1447800"/>
            <a:ext cx="4352925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1600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8"/>
              </a:rPr>
              <a:t>DUKW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15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 Aircraft Gun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4200" y="1208780"/>
            <a:ext cx="1828800" cy="10668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Anti air </a:t>
            </a:r>
            <a:endParaRPr lang="en-US" dirty="0"/>
          </a:p>
        </p:txBody>
      </p:sp>
      <p:pic>
        <p:nvPicPr>
          <p:cNvPr id="3074" name="Picture 2" descr="http://upload.wikimedia.org/wikipedia/commons/thumb/0/00/Bundesarchiv_Bild_101I-635-3999-24,_Deutschland,_Flak-Batterie_in_Feuerstellung.jpg/290px-Bundesarchiv_Bild_101I-635-3999-24,_Deutschland,_Flak-Batterie_in_Feuerstellu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311164"/>
            <a:ext cx="3810000" cy="5320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894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inch M1 Howitzer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3505200" cy="4449763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howitzer</a:t>
            </a:r>
            <a:endParaRPr lang="en-US" dirty="0"/>
          </a:p>
        </p:txBody>
      </p:sp>
      <p:pic>
        <p:nvPicPr>
          <p:cNvPr id="4098" name="Picture 2" descr="http://upload.wikimedia.org/wikipedia/commons/thumb/0/00/240mm_howitzer.jpg/300px-240mm_howitz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557" y="1676400"/>
            <a:ext cx="6369888" cy="5074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243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Ruhrstahl</a:t>
            </a:r>
            <a:r>
              <a:rPr lang="en-US" dirty="0"/>
              <a:t> SD 1400 “Fritz X”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7000" y="1219200"/>
            <a:ext cx="1981200" cy="7620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Fritz X</a:t>
            </a:r>
            <a:endParaRPr lang="en-US" dirty="0"/>
          </a:p>
        </p:txBody>
      </p:sp>
      <p:pic>
        <p:nvPicPr>
          <p:cNvPr id="5122" name="Picture 2" descr="http://www.tfcbooks.com/images/teslafaq/missile1b'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048512"/>
            <a:ext cx="4724400" cy="5561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76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Firebombing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95401"/>
            <a:ext cx="4724400" cy="9906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Firebombing of Tokyo</a:t>
            </a:r>
            <a:endParaRPr lang="en-US" dirty="0"/>
          </a:p>
        </p:txBody>
      </p:sp>
      <p:pic>
        <p:nvPicPr>
          <p:cNvPr id="6146" name="Picture 2" descr="http://upload.wikimedia.org/wikipedia/commons/thumb/9/90/Firebombing_of_Tokyo.jpg/250px-Firebombing_of_Toky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036618"/>
            <a:ext cx="4854641" cy="4524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334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Bomb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0" y="1371600"/>
            <a:ext cx="5562600" cy="2598737"/>
          </a:xfrm>
        </p:spPr>
        <p:txBody>
          <a:bodyPr/>
          <a:lstStyle/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Nagasaki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Atomic Bomb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Atomic Bomb (long</a:t>
            </a:r>
            <a:r>
              <a:rPr lang="en-US" dirty="0" smtClean="0">
                <a:hlinkClick r:id="rId4"/>
              </a:rPr>
              <a:t>)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Nuclear Timeline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170" name="Picture 2" descr="http://img.dailymail.co.uk/i/pix/2007/10_04/Nuclearmush0111_468x741.jpg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67" y="1752600"/>
            <a:ext cx="2795066" cy="443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 descr="http://www.globalsecurity.org/wmd/systems/images/little-boy.jpg"/>
          <p:cNvPicPr>
            <a:picLocks noChangeAspect="1" noChangeArrowheads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191000"/>
            <a:ext cx="3983500" cy="23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672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73</Words>
  <Application>Microsoft Office PowerPoint</Application>
  <PresentationFormat>On-screen Show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World War II </vt:lpstr>
      <vt:lpstr>Old Technologies improved</vt:lpstr>
      <vt:lpstr>Anti Tank Rocket Launcher</vt:lpstr>
      <vt:lpstr>Tracked Landing Vehicle and DUKWs</vt:lpstr>
      <vt:lpstr>Anti Aircraft Gun</vt:lpstr>
      <vt:lpstr>8 inch M1 Howitzer</vt:lpstr>
      <vt:lpstr>Ruhrstahl SD 1400 “Fritz X” </vt:lpstr>
      <vt:lpstr>Firebombing</vt:lpstr>
      <vt:lpstr>Atomic Bomb</vt:lpstr>
      <vt:lpstr>Weird Weapons</vt:lpstr>
      <vt:lpstr>Overall Weapon use</vt:lpstr>
    </vt:vector>
  </TitlesOfParts>
  <Company>Holt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CHAD FULK</dc:creator>
  <cp:lastModifiedBy>CHAD FULK</cp:lastModifiedBy>
  <cp:revision>14</cp:revision>
  <dcterms:created xsi:type="dcterms:W3CDTF">2012-05-08T16:45:19Z</dcterms:created>
  <dcterms:modified xsi:type="dcterms:W3CDTF">2013-04-23T18:28:21Z</dcterms:modified>
</cp:coreProperties>
</file>