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57EB-8C94-4FB7-94F8-F8768B4689BA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E92D-63F9-47C4-94B4-10BFA3ADFB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57EB-8C94-4FB7-94F8-F8768B4689BA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E92D-63F9-47C4-94B4-10BFA3ADFB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57EB-8C94-4FB7-94F8-F8768B4689BA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E92D-63F9-47C4-94B4-10BFA3ADFB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57EB-8C94-4FB7-94F8-F8768B4689BA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E92D-63F9-47C4-94B4-10BFA3ADFB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57EB-8C94-4FB7-94F8-F8768B4689BA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E92D-63F9-47C4-94B4-10BFA3ADFB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57EB-8C94-4FB7-94F8-F8768B4689BA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E92D-63F9-47C4-94B4-10BFA3ADFB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57EB-8C94-4FB7-94F8-F8768B4689BA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E92D-63F9-47C4-94B4-10BFA3ADFB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57EB-8C94-4FB7-94F8-F8768B4689BA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E92D-63F9-47C4-94B4-10BFA3ADFB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57EB-8C94-4FB7-94F8-F8768B4689BA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E92D-63F9-47C4-94B4-10BFA3ADFB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57EB-8C94-4FB7-94F8-F8768B4689BA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B7E92D-63F9-47C4-94B4-10BFA3ADFB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57EB-8C94-4FB7-94F8-F8768B4689BA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E92D-63F9-47C4-94B4-10BFA3ADFB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72157EB-8C94-4FB7-94F8-F8768B4689BA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4B7E92D-63F9-47C4-94B4-10BFA3ADFB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youtube.com/watch?v=un2qxIlqLP8&amp;feature=BFa&amp;list=PL73D1DF9CAF9992AE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 in Transition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5648623" cy="1204306"/>
          </a:xfrm>
        </p:spPr>
        <p:txBody>
          <a:bodyPr/>
          <a:lstStyle/>
          <a:p>
            <a:r>
              <a:rPr lang="en-US" dirty="0" smtClean="0"/>
              <a:t>What do the Catholics generally believe?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32766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That one needs the Church to be saved</a:t>
            </a:r>
            <a:endParaRPr lang="en-US" sz="3200" dirty="0"/>
          </a:p>
        </p:txBody>
      </p:sp>
      <p:pic>
        <p:nvPicPr>
          <p:cNvPr id="9218" name="Picture 2" descr="http://www.jonathanfsullivan.com/wp-content/uploads/2012/09/catholicism-project-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199"/>
            <a:ext cx="8040284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56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3" y="792574"/>
            <a:ext cx="2885007" cy="3703226"/>
          </a:xfrm>
        </p:spPr>
        <p:txBody>
          <a:bodyPr/>
          <a:lstStyle/>
          <a:p>
            <a:r>
              <a:rPr lang="en-US" dirty="0" smtClean="0"/>
              <a:t>What is an indulgence?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33800" y="685800"/>
            <a:ext cx="426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An item sold to an individual to get them out of going to HELL. </a:t>
            </a:r>
          </a:p>
          <a:p>
            <a:pPr algn="ctr"/>
            <a:r>
              <a:rPr lang="en-US" sz="3600" dirty="0" smtClean="0"/>
              <a:t> (like a get out of jail card!)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460149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Cash My Sin</a:t>
            </a:r>
            <a:endParaRPr lang="en-US" dirty="0"/>
          </a:p>
        </p:txBody>
      </p:sp>
      <p:pic>
        <p:nvPicPr>
          <p:cNvPr id="10242" name="Picture 2" descr="http://4.bp.blogspot.com/_A-qoYP8RgFk/SZb1UlLFk-I/AAAAAAAADbo/RTGwjVHh4so/s400/13indulgences.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"/>
            <a:ext cx="4876800" cy="611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42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5650992" cy="1207509"/>
          </a:xfrm>
        </p:spPr>
        <p:txBody>
          <a:bodyPr/>
          <a:lstStyle/>
          <a:p>
            <a:r>
              <a:rPr lang="en-US" dirty="0" smtClean="0"/>
              <a:t>What was the impact of the Crusades and renaissance?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286000"/>
            <a:ext cx="152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Revival of Trade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Decline in feudalism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Revival of interest in learning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Cultural interaction with the Middle East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648941" y="1981200"/>
            <a:ext cx="3505200" cy="403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ttp://mrjonesclassroom.weebly.com/uploads/8/5/8/4/8584271/74835104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64389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0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760"/>
            <a:ext cx="8229600" cy="548640"/>
          </a:xfrm>
        </p:spPr>
        <p:txBody>
          <a:bodyPr/>
          <a:lstStyle/>
          <a:p>
            <a:r>
              <a:rPr lang="en-US" dirty="0" smtClean="0"/>
              <a:t>What was an impact of </a:t>
            </a:r>
            <a:r>
              <a:rPr lang="en-US" dirty="0" smtClean="0"/>
              <a:t>this machine?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1600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Spread of Ideas</a:t>
            </a:r>
            <a:endParaRPr lang="en-US" sz="3600" dirty="0"/>
          </a:p>
        </p:txBody>
      </p:sp>
      <p:pic>
        <p:nvPicPr>
          <p:cNvPr id="12290" name="Picture 2" descr="http://www.ixibo.com/wp-content/uploads/2011/09/Old-Days-Printing-P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04924"/>
            <a:ext cx="4572000" cy="522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84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a similarity between Martin Luther and Henry Viii?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04800" y="1219200"/>
            <a:ext cx="6096000" cy="54102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895600" y="1219200"/>
            <a:ext cx="6096000" cy="54102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http://www.biography.com/imported/images/Biography/Images/Profiles/L/Martin-Luther-9389283-1-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7" y="4800600"/>
            <a:ext cx="1695451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tudorhistory.org/henry8/henryjoos-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45926" y="4714903"/>
            <a:ext cx="1571625" cy="17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400" y="2286000"/>
            <a:ext cx="198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Challenged the teachings of the Catholic Church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2286000"/>
            <a:ext cx="144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Wanted a divorce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24082" y="2286000"/>
            <a:ext cx="1642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Wanted to fix the Catholic Church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605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5400" y="838200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Rulers typically claim that they have a divine right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Rulers have total power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5650992" cy="1207509"/>
          </a:xfrm>
        </p:spPr>
        <p:txBody>
          <a:bodyPr/>
          <a:lstStyle/>
          <a:p>
            <a:r>
              <a:rPr lang="en-US" dirty="0" smtClean="0"/>
              <a:t>What is absolutism?</a:t>
            </a:r>
            <a:endParaRPr lang="en-US" dirty="0"/>
          </a:p>
        </p:txBody>
      </p:sp>
      <p:pic>
        <p:nvPicPr>
          <p:cNvPr id="14338" name="Picture 2" descr="http://websupport1.citytech.cuny.edu/faculty/pcatapano/WC2/wc2images/louisxiv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4159"/>
            <a:ext cx="4114800" cy="650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74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Major theme came out  of the Enlightenment?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1905000"/>
            <a:ext cx="312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ALL individuals have natural rights</a:t>
            </a:r>
            <a:endParaRPr lang="en-US" sz="4000" dirty="0"/>
          </a:p>
        </p:txBody>
      </p:sp>
      <p:pic>
        <p:nvPicPr>
          <p:cNvPr id="15362" name="Picture 2" descr="http://cdn.dipity.com/uploads/events/079c8df195ed23daf246e166c4eadedd_1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42628"/>
            <a:ext cx="3733800" cy="482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10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Vocabulary to know!!!</a:t>
            </a:r>
            <a:endParaRPr lang="en-US" sz="4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t1.gstatic.com/images?q=tbn:ANd9GcQNIk0kFGGlNNly5LDixcvQSwbW1rx6OGsc8Tc-VikXcOBuJExdIOyOdFY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799"/>
            <a:ext cx="4438044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58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4800" y="2362201"/>
            <a:ext cx="4495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Rebirth of Europe </a:t>
            </a:r>
            <a:r>
              <a:rPr lang="en-US" sz="2800" dirty="0" smtClean="0"/>
              <a:t>after the Middle Ages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 time when Europeans rediscovered their Roman and Greek heritage in Art, architecture, and education</a:t>
            </a:r>
            <a:endParaRPr lang="en-US" sz="2800" dirty="0"/>
          </a:p>
        </p:txBody>
      </p:sp>
      <p:pic>
        <p:nvPicPr>
          <p:cNvPr id="2050" name="Picture 2" descr="http://teachers.saschina.org/dbister/files/2012/05/Renaissance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7622"/>
          <a:stretch>
            <a:fillRect/>
          </a:stretch>
        </p:blipFill>
        <p:spPr bwMode="auto">
          <a:xfrm>
            <a:off x="3715321" y="2358571"/>
            <a:ext cx="4975108" cy="421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8867" y="1236113"/>
            <a:ext cx="5486400" cy="867444"/>
          </a:xfrm>
        </p:spPr>
        <p:txBody>
          <a:bodyPr/>
          <a:lstStyle/>
          <a:p>
            <a:r>
              <a:rPr lang="en-US" sz="4000" dirty="0" smtClean="0"/>
              <a:t>What was the renaissance?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0980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was the reformation?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1752600"/>
            <a:ext cx="518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Started when Martin Luther opposed the Catholic Church’s selling of indulgences and spurred a movement against the Catholic Church</a:t>
            </a:r>
            <a:endParaRPr lang="en-US" sz="3200" dirty="0"/>
          </a:p>
        </p:txBody>
      </p:sp>
      <p:pic>
        <p:nvPicPr>
          <p:cNvPr id="3074" name="Picture 2" descr="http://www.graceforlife.com/uploaded_images/reformation_day-70332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91" y="1464865"/>
            <a:ext cx="5867400" cy="512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23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32" y="791197"/>
            <a:ext cx="5650992" cy="1207509"/>
          </a:xfrm>
        </p:spPr>
        <p:txBody>
          <a:bodyPr/>
          <a:lstStyle/>
          <a:p>
            <a:r>
              <a:rPr lang="en-US" dirty="0" smtClean="0"/>
              <a:t>What was the Counter Reformation?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29718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Reaction of the church</a:t>
            </a:r>
            <a:endParaRPr lang="en-US" sz="4000" dirty="0"/>
          </a:p>
        </p:txBody>
      </p:sp>
      <p:pic>
        <p:nvPicPr>
          <p:cNvPr id="4098" name="Picture 2" descr="http://cdn.theresurgence.com/files/2011/09/21/trentbig.jpg?13166696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643890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45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-526328" y="181212"/>
            <a:ext cx="5648623" cy="1204306"/>
          </a:xfrm>
        </p:spPr>
        <p:txBody>
          <a:bodyPr/>
          <a:lstStyle/>
          <a:p>
            <a:r>
              <a:rPr lang="en-US" dirty="0" smtClean="0"/>
              <a:t>What is humanism?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38600" y="1600200"/>
            <a:ext cx="411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Idea the people should study the humanities (history, literature, art, </a:t>
            </a:r>
            <a:r>
              <a:rPr lang="en-US" sz="3600" dirty="0" err="1" smtClean="0"/>
              <a:t>etc</a:t>
            </a:r>
            <a:r>
              <a:rPr lang="en-US" sz="3600" dirty="0" smtClean="0"/>
              <a:t>) in order to become a more rounded person</a:t>
            </a:r>
            <a:endParaRPr lang="en-US" sz="3600" dirty="0"/>
          </a:p>
        </p:txBody>
      </p:sp>
      <p:pic>
        <p:nvPicPr>
          <p:cNvPr id="5122" name="Picture 2" descr="http://www.comp.dit.ie/dgordon/lectures/hum1/031203/031203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65059"/>
            <a:ext cx="4800600" cy="525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69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centralized government?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1752600"/>
            <a:ext cx="533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Where there is one strong ruler and little local power given to nobles</a:t>
            </a:r>
            <a:endParaRPr lang="en-US" sz="5400" dirty="0"/>
          </a:p>
        </p:txBody>
      </p:sp>
      <p:pic>
        <p:nvPicPr>
          <p:cNvPr id="6146" name="Picture 2" descr="http://images.sodahead.com/polls/003127919/1338335163_165665_2_answer_1_x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50424"/>
            <a:ext cx="5943600" cy="479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11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5648623" cy="1204306"/>
          </a:xfrm>
        </p:spPr>
        <p:txBody>
          <a:bodyPr/>
          <a:lstStyle/>
          <a:p>
            <a:r>
              <a:rPr lang="en-US" dirty="0" smtClean="0"/>
              <a:t>What is an absolute Monarchy?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81200"/>
            <a:ext cx="7696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Government in which the one strong ruler has All of the power and dictates what everyone else does</a:t>
            </a:r>
            <a:endParaRPr lang="en-US" sz="4400" dirty="0"/>
          </a:p>
        </p:txBody>
      </p:sp>
      <p:pic>
        <p:nvPicPr>
          <p:cNvPr id="7170" name="Picture 2" descr="http://online.missouri.edu/exec/data/courses/6796/public/lesson01/monarchyF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29600" cy="42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92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650992" cy="1207509"/>
          </a:xfrm>
        </p:spPr>
        <p:txBody>
          <a:bodyPr/>
          <a:lstStyle/>
          <a:p>
            <a:r>
              <a:rPr lang="en-US" dirty="0" smtClean="0"/>
              <a:t>Define protestant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08073" y="2743200"/>
            <a:ext cx="31100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Generally believes one can get to heaven through faith alone</a:t>
            </a:r>
            <a:endParaRPr lang="en-US" sz="3600" dirty="0"/>
          </a:p>
        </p:txBody>
      </p:sp>
      <p:pic>
        <p:nvPicPr>
          <p:cNvPr id="8194" name="Picture 2" descr="http://upload.wikimedia.org/wikipedia/commons/thumb/9/9a/Martin_Luther_by_Cranach-restoration.tif/lossy-page1-200px-Martin_Luther_by_Cranach-restoration.t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4" y="2743200"/>
            <a:ext cx="3110023" cy="33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upload.wikimedia.org/wikipedia/commons/thumb/1/19/John_Calvin_-_Young.jpg/170px-John_Calvin_-_You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2700100"/>
            <a:ext cx="2743200" cy="33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09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299</Words>
  <Application>Microsoft Office PowerPoint</Application>
  <PresentationFormat>On-screen Show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Angles</vt:lpstr>
      <vt:lpstr>Europe in Transition</vt:lpstr>
      <vt:lpstr>Vocabulary to know!!!</vt:lpstr>
      <vt:lpstr>What was the renaissance?</vt:lpstr>
      <vt:lpstr>What was the reformation?</vt:lpstr>
      <vt:lpstr>What was the Counter Reformation?</vt:lpstr>
      <vt:lpstr>What is humanism?</vt:lpstr>
      <vt:lpstr>What is a centralized government?</vt:lpstr>
      <vt:lpstr>What is an absolute Monarchy?</vt:lpstr>
      <vt:lpstr>Define protestant</vt:lpstr>
      <vt:lpstr>What do the Catholics generally believe?</vt:lpstr>
      <vt:lpstr>What is an indulgence?</vt:lpstr>
      <vt:lpstr>What was the impact of the Crusades and renaissance?</vt:lpstr>
      <vt:lpstr>What was an impact of this machine?</vt:lpstr>
      <vt:lpstr>What was a similarity between Martin Luther and Henry Viii?</vt:lpstr>
      <vt:lpstr>What is absolutism?</vt:lpstr>
      <vt:lpstr>What Major theme came out  of the Enlightenment?</vt:lpstr>
    </vt:vector>
  </TitlesOfParts>
  <Company>Holt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 in Transition</dc:title>
  <dc:creator>CHAD FULK</dc:creator>
  <cp:lastModifiedBy>CHAD FULK</cp:lastModifiedBy>
  <cp:revision>12</cp:revision>
  <dcterms:created xsi:type="dcterms:W3CDTF">2012-12-03T16:24:13Z</dcterms:created>
  <dcterms:modified xsi:type="dcterms:W3CDTF">2012-12-05T20:04:13Z</dcterms:modified>
</cp:coreProperties>
</file>